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394A2-38FD-4230-AEA1-905EA98ED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72215E-24B7-41B3-8A79-B4B788E77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3D286-8C48-4107-B23B-A544C3CEA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8F3F-6456-43E6-88D8-3AD455F1B0A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D5945-5FED-458C-A710-68F0A4952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7BD41-E85D-49E0-BC02-4A0CD6304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DCE0-24B3-4072-8EE1-E083FD34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7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3A50C-7E5F-4F39-9A25-7BB5CF1B6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E58D4-7BFF-4B97-88E3-995028BE5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2DFEF-FC45-4411-9437-A2AC0DEB1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8F3F-6456-43E6-88D8-3AD455F1B0A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E44F9-368B-4F73-92E3-46EC7FA79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2CF94-064F-4D61-A509-630D613E4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DCE0-24B3-4072-8EE1-E083FD34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53BED3-5022-496A-833E-EF8962F4B8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86BF8-027E-49D8-BAB1-FEA83BB0E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864BA-5859-4EFA-A472-EAFA7208B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8F3F-6456-43E6-88D8-3AD455F1B0A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193B3-88F7-4CDC-84F7-B983A99AF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80116-FF5E-44BE-86C1-A6D6F1940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DCE0-24B3-4072-8EE1-E083FD34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9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0895-0103-4E10-83CD-C8AFE614F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24DF2-FCD1-4541-BD05-63A969898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C15EE-B041-4252-9A4E-4A36DA3D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8F3F-6456-43E6-88D8-3AD455F1B0A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11960-58E5-463C-ACB5-4A2C87F4E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16F19-E5B6-40ED-B862-02E5DF2F4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DCE0-24B3-4072-8EE1-E083FD34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1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984B6-6FCC-418C-BAF3-93B6DB674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EB5B7-FFA6-40B3-9F16-7B26BB27D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82138-08A0-47F8-B148-52D889EA6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8F3F-6456-43E6-88D8-3AD455F1B0A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64472-C15D-444E-B7A0-44363F77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73EB4-65EA-4130-AF04-CCBB565DF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DCE0-24B3-4072-8EE1-E083FD34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6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FBB4A-F1BC-4DBE-9F39-F33D9E496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2C7E2-1CBA-462F-8C7A-2F95B860D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B4C743-A898-453A-8946-828C11744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CC1D8-54E1-4C24-9AF1-98B09D890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8F3F-6456-43E6-88D8-3AD455F1B0A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6CCAE-C93D-40AA-8F4E-C07A6C99B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35EF9-5B2C-4378-8C10-3397BD644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DCE0-24B3-4072-8EE1-E083FD34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0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A6245-D747-45E0-8BFF-3CA207B41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221DB-65C8-42BF-85CD-EC56D4FBA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8A1338-08F6-443C-A325-04D2924C7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E8A24A-3F7E-4529-8661-ED4844B8C4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69E600-57E8-42BF-A320-AA1F13C912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120A8D-9A54-47FE-8D31-927433D86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8F3F-6456-43E6-88D8-3AD455F1B0A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488B8C-C4C0-4B67-9A4E-2F9D50592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1B92EC-FB3A-489E-84CE-F2CCE52AB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DCE0-24B3-4072-8EE1-E083FD34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0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E751-57D4-4BA2-8168-4A9780DC3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A2F7EB-6630-468A-884F-63AB80867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8F3F-6456-43E6-88D8-3AD455F1B0A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26AD92-B08C-4BB0-ABB7-7D0B92FD8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9E751F-C9A5-4F3B-BFDC-8F4EA3E2B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DCE0-24B3-4072-8EE1-E083FD34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5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2AC0BA-D989-4B7A-B760-F46F7568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8F3F-6456-43E6-88D8-3AD455F1B0A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2DFC5-06D8-4B97-AA3D-F898C7CB2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B96B42-9DE9-4D9B-90F9-C6324EAA8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DCE0-24B3-4072-8EE1-E083FD34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6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E2F03-CD72-4442-B5B9-9B7C2D7A3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94AA1-A57D-4885-9885-91748E92D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D95EC-65D6-49CC-AB75-0C9900091A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B39B2-C3B3-4997-B311-125681E8A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8F3F-6456-43E6-88D8-3AD455F1B0A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234B0-A909-46DF-949B-3B5B6AB4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85AF6-9783-42FF-9A98-169176D67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DCE0-24B3-4072-8EE1-E083FD34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2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B21BC-EE20-4D65-9484-3440F4B8B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7AA51A-251E-4772-828C-91B5C39282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2B4DF8-FF9A-4A6E-A79B-0CB75786C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8B525-31A8-405A-985F-B61D5CBFD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08F3F-6456-43E6-88D8-3AD455F1B0A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8D4D8A-FA1C-40DB-8C6A-FE2301EAD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590FE-6AC6-4BDE-AA6F-E4F010D3A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DCE0-24B3-4072-8EE1-E083FD34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2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5AEE73-3842-4669-8195-AE0C7097B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EE699-3794-427A-887C-40F632E68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70A90-0779-4D14-B714-412FE40A08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08F3F-6456-43E6-88D8-3AD455F1B0A9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D7345-23EB-47F7-B34C-911ED07AF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9A8BB-445C-4D13-91CB-1A666D6763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FDCE0-24B3-4072-8EE1-E083FD34F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5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A46FFC-349B-4991-98C7-7ABEE9563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1984" y="867019"/>
            <a:ext cx="5938343" cy="4899243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4800" dirty="0">
                <a:solidFill>
                  <a:srgbClr val="000000"/>
                </a:solidFill>
              </a:rPr>
              <a:t>What: Help wipe the floor with E2 </a:t>
            </a:r>
            <a:br>
              <a:rPr lang="en-US" sz="4800" dirty="0">
                <a:solidFill>
                  <a:srgbClr val="000000"/>
                </a:solidFill>
              </a:rPr>
            </a:br>
            <a:r>
              <a:rPr lang="en-US" sz="4800" dirty="0">
                <a:solidFill>
                  <a:srgbClr val="000000"/>
                </a:solidFill>
              </a:rPr>
              <a:t>Where: </a:t>
            </a:r>
            <a:r>
              <a:rPr lang="en-US" sz="4800" dirty="0" err="1">
                <a:solidFill>
                  <a:srgbClr val="000000"/>
                </a:solidFill>
              </a:rPr>
              <a:t>Schellberg</a:t>
            </a:r>
            <a:r>
              <a:rPr lang="en-US" sz="4800" dirty="0">
                <a:solidFill>
                  <a:srgbClr val="000000"/>
                </a:solidFill>
              </a:rPr>
              <a:t> gym</a:t>
            </a:r>
            <a:br>
              <a:rPr lang="en-US" sz="4800" dirty="0">
                <a:solidFill>
                  <a:srgbClr val="000000"/>
                </a:solidFill>
              </a:rPr>
            </a:br>
            <a:r>
              <a:rPr lang="en-US" sz="4800" dirty="0">
                <a:solidFill>
                  <a:srgbClr val="000000"/>
                </a:solidFill>
              </a:rPr>
              <a:t>When: Friday 6:00PM</a:t>
            </a:r>
            <a:br>
              <a:rPr lang="en-US" sz="4800" dirty="0">
                <a:solidFill>
                  <a:srgbClr val="000000"/>
                </a:solidFill>
              </a:rPr>
            </a:br>
            <a:br>
              <a:rPr lang="en-US" sz="4800" dirty="0">
                <a:solidFill>
                  <a:srgbClr val="000000"/>
                </a:solidFill>
              </a:rPr>
            </a:b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13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7D75B8-1A52-4CF5-B345-332F537999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/>
          </a:blip>
          <a:srcRect l="2741" r="8401"/>
          <a:stretch/>
        </p:blipFill>
        <p:spPr>
          <a:xfrm>
            <a:off x="1" y="770037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433858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What: Help wipe the floor with E2  Where: Schellberg gym When: Friday 6:00PM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What: Help wipe the floor with E2  Where: Schellberg gym When: Friday 6:00PM  </dc:title>
  <dc:creator>Alex Salazar</dc:creator>
  <cp:lastModifiedBy>Alex Salazar</cp:lastModifiedBy>
  <cp:revision>1</cp:revision>
  <dcterms:created xsi:type="dcterms:W3CDTF">2018-09-09T00:52:29Z</dcterms:created>
  <dcterms:modified xsi:type="dcterms:W3CDTF">2018-09-09T00:55:53Z</dcterms:modified>
</cp:coreProperties>
</file>